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22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4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1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50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3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1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4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5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29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4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32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E7C23-5B85-4D76-9087-76F20080EB4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55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9181"/>
            <a:ext cx="9144000" cy="903241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184. Хроническая застойная гиперемия легких (выпадение гемосидерина)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9" y="1012422"/>
            <a:ext cx="7704161" cy="5778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5841242"/>
            <a:ext cx="29479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Гранулы гемосидерина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6237027" y="4544704"/>
            <a:ext cx="1037230" cy="12965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5377218" y="4926842"/>
            <a:ext cx="873457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7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23582"/>
            <a:ext cx="9144000" cy="6858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поверхности и разрезе легких участки буро-ржавого цвета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тканях легкого вокруг сосудов крупные очаги неправильной конфигурации состоящие из многочисленных скоплений сидерофагов заполненных пигментов гемосидерином.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Сидерофаги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крупных размеров, ядро в них просматривается редко. Число зерен и глыбок гемосидерина в цитоплазме клеток не одинаково.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9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955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225. Жировая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дистрофия печени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3" y="559559"/>
            <a:ext cx="8397921" cy="6298441"/>
          </a:xfrm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5459104" y="5636525"/>
            <a:ext cx="1460311" cy="272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5704764" y="3534770"/>
            <a:ext cx="1228299" cy="2074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735773" y="4442346"/>
            <a:ext cx="2183642" cy="11941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19414" y="5286064"/>
            <a:ext cx="144666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Жировые капли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2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55092"/>
            <a:ext cx="9144000" cy="6858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печень увеличена, дряблая, легко рвется с поверхности и на разрезе. Диффузно окрашена в серо-желтый цвет или ярко-желтый цвет. Рисунок печеночных долек сглажен.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балочная структура органа нарушена, гепатоциты увеличены, неправильной полигональной формы с ячеистой или сетчатой цитоплазмой.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Ячейки разной величины, иногда соответствуют местам расположения в цитоплазме капель жира, растворившихся при гистологической обработке спиртами.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968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226. Инфильтративное ожирение почки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0823" r="2556" b="6236"/>
          <a:stretch/>
        </p:blipFill>
        <p:spPr>
          <a:xfrm>
            <a:off x="103080" y="709684"/>
            <a:ext cx="8937840" cy="5992646"/>
          </a:xfrm>
        </p:spPr>
      </p:pic>
    </p:spTree>
    <p:extLst>
      <p:ext uri="{BB962C8B-B14F-4D97-AF65-F5344CB8AC3E}">
        <p14:creationId xmlns:p14="http://schemas.microsoft.com/office/powerpoint/2010/main" val="247110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4967"/>
            <a:ext cx="9144000" cy="6858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почки дряблые, поверхность их разреза липкая, жирная. При соскабливании ножом снимается мутная, богатая жировыми каплями масса. Корковый слой утолщен и в зависимости от степени инфильтрации окрашен серо-красный или серо-желтый цвет. Мозговой слой бледный, не изменен.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 –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разных участках коркового слоя извитые канальцы содержат жировые капли заполняющие всю клетку. Процесс носит диффузный характер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80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212</Words>
  <Application>Microsoft Office PowerPoint</Application>
  <PresentationFormat>Экран (4:3)</PresentationFormat>
  <Paragraphs>14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Препарат 184. Хроническая застойная гиперемия легких (выпадение гемосидерина)</vt:lpstr>
      <vt:lpstr>Презентация PowerPoint</vt:lpstr>
      <vt:lpstr>Препарат 225. Жировая дистрофия печени </vt:lpstr>
      <vt:lpstr>Презентация PowerPoint</vt:lpstr>
      <vt:lpstr>Препарат 226. Инфильтративное ожирение почки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Препарат 159. Зернистая дистрофия канальцев почек (мутное набухание)</dc:title>
  <dc:creator>Dell</dc:creator>
  <cp:lastModifiedBy>Dell</cp:lastModifiedBy>
  <cp:revision>14</cp:revision>
  <dcterms:created xsi:type="dcterms:W3CDTF">2021-03-18T20:19:02Z</dcterms:created>
  <dcterms:modified xsi:type="dcterms:W3CDTF">2021-03-18T21:34:34Z</dcterms:modified>
</cp:coreProperties>
</file>